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12" r:id="rId3"/>
    <p:sldMasterId id="2147483725" r:id="rId4"/>
    <p:sldMasterId id="2147483738" r:id="rId5"/>
    <p:sldMasterId id="2147483751" r:id="rId6"/>
    <p:sldMasterId id="2147483790" r:id="rId7"/>
    <p:sldMasterId id="2147483881" r:id="rId8"/>
    <p:sldMasterId id="2147483985" r:id="rId9"/>
    <p:sldMasterId id="2147484024" r:id="rId10"/>
  </p:sldMasterIdLst>
  <p:notesMasterIdLst>
    <p:notesMasterId r:id="rId26"/>
  </p:notesMasterIdLst>
  <p:sldIdLst>
    <p:sldId id="257" r:id="rId11"/>
    <p:sldId id="289" r:id="rId12"/>
    <p:sldId id="261" r:id="rId13"/>
    <p:sldId id="262" r:id="rId14"/>
    <p:sldId id="263" r:id="rId15"/>
    <p:sldId id="264" r:id="rId16"/>
    <p:sldId id="286" r:id="rId17"/>
    <p:sldId id="259" r:id="rId18"/>
    <p:sldId id="293" r:id="rId19"/>
    <p:sldId id="288" r:id="rId20"/>
    <p:sldId id="282" r:id="rId21"/>
    <p:sldId id="290" r:id="rId22"/>
    <p:sldId id="292" r:id="rId23"/>
    <p:sldId id="291" r:id="rId24"/>
    <p:sldId id="28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82" d="100"/>
          <a:sy n="82" d="100"/>
        </p:scale>
        <p:origin x="147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EAE93-86DA-463C-96D9-05EB1A99E0D1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EE195-2BFF-4894-9218-BB01D6E498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425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E64E-A2ED-4146-AECE-29C301233D2C}" type="slidenum">
              <a:rPr lang="ru-RU" altLang="ru-RU">
                <a:solidFill>
                  <a:prstClr val="black"/>
                </a:solidFill>
              </a:rPr>
              <a:pPr/>
              <a:t>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70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9D975F5-77F4-45C6-8B9E-6D065E1ABA54}" type="slidenum">
              <a:rPr lang="ru-RU" altLang="ru-RU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65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4543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410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033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070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5515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215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0127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710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4552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46538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49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350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3797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3947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448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4482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9792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9584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2110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91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62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00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29232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2147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35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5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27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05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000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78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94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27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732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91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20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702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2899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51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46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827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6038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05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821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110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061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001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77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35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95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4896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80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027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2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0774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10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516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122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6598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788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97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209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5340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48361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41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020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4271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442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389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345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22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963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760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029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0923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41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570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556281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78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5466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454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547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3082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9736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063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63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67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480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497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303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64668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383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051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082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586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152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214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9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10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362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586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4550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002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67702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0372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123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157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919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423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317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2740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9863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4740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391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835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7962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33828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04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960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852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01982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0751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070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7851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4589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9160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11455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0542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5964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18.02.2021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097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685800" y="332656"/>
            <a:ext cx="777240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6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ru-RU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дошкольное</a:t>
            </a:r>
            <a:br>
              <a:rPr lang="ru-RU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образовательное учреждение</a:t>
            </a:r>
          </a:p>
          <a:p>
            <a:pPr eaLnBrk="1" hangingPunct="1">
              <a:defRPr/>
            </a:pPr>
            <a:r>
              <a:rPr lang="ru-RU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Д/с №4 «Малх» </a:t>
            </a:r>
            <a:r>
              <a:rPr lang="ru-RU" sz="2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с.Серноводское</a:t>
            </a:r>
            <a:br>
              <a:rPr lang="ru-RU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03648" y="1412776"/>
            <a:ext cx="6048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ПОРТФОЛИО ВОСПИТАТЕЛЯ</a:t>
            </a:r>
            <a:endParaRPr kumimoji="0" lang="ru-RU" sz="3200" b="1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309320"/>
            <a:ext cx="6400800" cy="305047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endParaRPr lang="ru-RU" altLang="ru-RU" sz="18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60EC1E-9BCB-48D7-8542-1BD21E0A7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50" y="1597442"/>
            <a:ext cx="3708412" cy="344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8450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images.myshared.ru/51/1340045/slid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115616" y="188640"/>
            <a:ext cx="7721837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 2018 году провела открытое занятие на тему: «Профессия –врач»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608143-1F68-43DC-BEB5-4142BB876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54" y="1332353"/>
            <a:ext cx="7577821" cy="4193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mages.myshared.ru/51/1340045/slid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609600" y="0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altLang="ru-RU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Участвую в утренниках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4EC606-77BD-44AD-848A-B1E91815A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5008443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00F17D-3F53-4CD2-B9EC-2A79CBAE7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995" y="980728"/>
            <a:ext cx="3596005" cy="4293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06549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images.myshared.ru/51/1340045/slid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588414" y="0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ФОТОГАЛЕРЕЯ</a:t>
            </a:r>
            <a:r>
              <a:rPr lang="ru-RU" dirty="0"/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98C044-786C-426C-8364-81B503F92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86" y="309800"/>
            <a:ext cx="2691408" cy="4130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B45E9D-6A39-41C5-A33F-0A7035354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867" y="1514804"/>
            <a:ext cx="2808312" cy="36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D0F2DB-393A-4C26-856A-7094F666E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652" y="836712"/>
            <a:ext cx="3617348" cy="4464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FA2881-69A6-407F-B74B-42AD45F3D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2859782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0A03D6-98B5-4995-B7AD-1FD831736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718" y="173427"/>
            <a:ext cx="5796136" cy="3284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F87648-FFB9-4DF7-9A72-9C586814C5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70" y="3068960"/>
            <a:ext cx="3744416" cy="2708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3207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images.myshared.ru/51/1340045/slid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0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7C8C89-AC40-4823-8653-01BE9866B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4664"/>
            <a:ext cx="6912768" cy="494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" y="-1881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6"/>
          <p:cNvSpPr>
            <a:spLocks noChangeArrowheads="1" noChangeShapeType="1" noTextEdit="1"/>
          </p:cNvSpPr>
          <p:nvPr/>
        </p:nvSpPr>
        <p:spPr bwMode="auto">
          <a:xfrm>
            <a:off x="933340" y="692696"/>
            <a:ext cx="7129463" cy="2447926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-532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  <a:cs typeface="Arial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296924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755576" y="26064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ОБЩИЕ СВЕДЕНИЯ</a:t>
            </a:r>
          </a:p>
        </p:txBody>
      </p:sp>
      <p:sp>
        <p:nvSpPr>
          <p:cNvPr id="10" name="Содержимое 1"/>
          <p:cNvSpPr txBox="1">
            <a:spLocks/>
          </p:cNvSpPr>
          <p:nvPr/>
        </p:nvSpPr>
        <p:spPr bwMode="auto">
          <a:xfrm>
            <a:off x="867569" y="1293564"/>
            <a:ext cx="7408862" cy="428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Баташева Роза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Мумиевна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Дата рождения: 29.10.1970 год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Среднее специальное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ГБОУ «Грозненский педагогический колледж»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г.Грозный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ЧР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Место работы МБДОУ д/с № 4 «Малх»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с.Серноводское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Должность : Воспитатель.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Педагогический стаж: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6 лет</a:t>
            </a:r>
          </a:p>
          <a:p>
            <a:pPr>
              <a:buFont typeface="Symbol" pitchFamily="18" charset="2"/>
              <a:buNone/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6" descr="i?id=556623907-08-72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9250"/>
            <a:ext cx="21621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 descr="i?id=394158938-23-72&amp;n=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429250"/>
            <a:ext cx="36004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9" descr="i?id=394158938-23-72&amp;n=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429250"/>
            <a:ext cx="3492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865312" y="620688"/>
            <a:ext cx="7772400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2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br>
              <a:rPr lang="ru-RU" sz="49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sz="49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sz="49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sz="49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sz="49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alt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Мой девиз</a:t>
            </a:r>
            <a:endParaRPr lang="ru-RU" altLang="ru-RU" sz="17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 bwMode="auto">
          <a:xfrm>
            <a:off x="1551112" y="1916832"/>
            <a:ext cx="64008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детьми всегда должна быть рядом, </a:t>
            </a:r>
          </a:p>
          <a:p>
            <a:pPr eaLnBrk="1" hangingPunct="1">
              <a:defRPr/>
            </a:pPr>
            <a:r>
              <a:rPr 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Даря тепло и согревая взглядом.</a:t>
            </a:r>
          </a:p>
          <a:p>
            <a:pPr eaLnBrk="1" hangingPunct="1">
              <a:defRPr/>
            </a:pPr>
            <a:r>
              <a:rPr 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Их в мир прекрасного вести,</a:t>
            </a:r>
          </a:p>
          <a:p>
            <a:pPr eaLnBrk="1" hangingPunct="1">
              <a:defRPr/>
            </a:pPr>
            <a:r>
              <a:rPr 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помнить заповедь «Не навреди!».</a:t>
            </a:r>
          </a:p>
        </p:txBody>
      </p:sp>
    </p:spTree>
    <p:extLst>
      <p:ext uri="{BB962C8B-B14F-4D97-AF65-F5344CB8AC3E}">
        <p14:creationId xmlns:p14="http://schemas.microsoft.com/office/powerpoint/2010/main" val="857559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images.myshared.ru/51/1340045/slid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 txBox="1">
            <a:spLocks/>
          </p:cNvSpPr>
          <p:nvPr/>
        </p:nvSpPr>
        <p:spPr bwMode="auto">
          <a:xfrm>
            <a:off x="461169" y="188640"/>
            <a:ext cx="82296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alt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Мои профессионально-личностные качества</a:t>
            </a:r>
            <a:endParaRPr lang="ru-RU" altLang="ru-RU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ъект 1"/>
          <p:cNvSpPr txBox="1">
            <a:spLocks/>
          </p:cNvSpPr>
          <p:nvPr/>
        </p:nvSpPr>
        <p:spPr bwMode="auto">
          <a:xfrm>
            <a:off x="867569" y="1759113"/>
            <a:ext cx="7408862" cy="379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 typeface="Symbol" pitchFamily="18" charset="2"/>
              <a:buNone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Стремление к познанию себя и других, широта интересов и независимость взглядов, способность эмоционально притягивать к себе людей, повышенное чувство ответственности за свои слова и действия, осознание границ своей компетентности.</a:t>
            </a:r>
            <a:endParaRPr lang="ru-RU" alt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9590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50"/>
          <p:cNvSpPr>
            <a:spLocks noChangeArrowheads="1" noChangeShapeType="1" noTextEdit="1"/>
          </p:cNvSpPr>
          <p:nvPr/>
        </p:nvSpPr>
        <p:spPr bwMode="auto">
          <a:xfrm>
            <a:off x="457200" y="338138"/>
            <a:ext cx="8229600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81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600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6387" name="Прямоугольник 2"/>
          <p:cNvSpPr>
            <a:spLocks noChangeArrowheads="1"/>
          </p:cNvSpPr>
          <p:nvPr/>
        </p:nvSpPr>
        <p:spPr bwMode="auto">
          <a:xfrm>
            <a:off x="1116013" y="1628775"/>
            <a:ext cx="66246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b="1" i="1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lang="ru-RU" altLang="ru-RU" sz="1800">
                <a:solidFill>
                  <a:prstClr val="black"/>
                </a:solidFill>
                <a:latin typeface="Arial" charset="0"/>
                <a:cs typeface="Arial" charset="0"/>
              </a:rPr>
            </a:br>
            <a:endParaRPr lang="ru-RU" altLang="ru-RU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4" descr="http://images.myshared.ru/51/1340045/slid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4"/>
          <p:cNvSpPr>
            <a:spLocks noChangeArrowheads="1"/>
          </p:cNvSpPr>
          <p:nvPr/>
        </p:nvSpPr>
        <p:spPr bwMode="auto">
          <a:xfrm>
            <a:off x="395536" y="404813"/>
            <a:ext cx="83529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Главная цель моей работы </a:t>
            </a:r>
            <a:endParaRPr lang="ru-RU" altLang="ru-R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611560" y="1536174"/>
            <a:ext cx="813690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Сохранение и укрепление психологического здоровья детей и гармоничное развитие воспитанников в условиях дошкольного образовательного учреждения. Совместно с педагогическим коллективом мы стремимся, чтобы каждый ребенок вырос веселым и активным, самостоятельным и доброжелательным, помогающим и любознательным, инициативным и уверенным в себе, открытым и сопереживающим, познающим себя и окружающий мир не только разумом, но и чувствами и интуицией.</a:t>
            </a:r>
            <a:endParaRPr lang="ru-RU" alt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112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mages.myshared.ru/51/1340045/slid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611560" y="332656"/>
            <a:ext cx="8229600" cy="107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ru-RU" altLang="ru-RU" sz="3200" b="1" dirty="0"/>
            </a:br>
            <a:r>
              <a:rPr lang="ru-RU" altLang="ru-RU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Основными задачами, которые я ставлю в свой деятельности, являются</a:t>
            </a:r>
            <a:br>
              <a:rPr lang="ru-RU" altLang="ru-RU" dirty="0">
                <a:solidFill>
                  <a:srgbClr val="FF0000"/>
                </a:solidFill>
              </a:rPr>
            </a:br>
            <a:endParaRPr lang="ru-RU" altLang="ru-RU" dirty="0">
              <a:solidFill>
                <a:srgbClr val="FF0000"/>
              </a:solidFill>
            </a:endParaRPr>
          </a:p>
        </p:txBody>
      </p:sp>
      <p:sp>
        <p:nvSpPr>
          <p:cNvPr id="8" name="Содержимое 1"/>
          <p:cNvSpPr txBox="1">
            <a:spLocks/>
          </p:cNvSpPr>
          <p:nvPr/>
        </p:nvSpPr>
        <p:spPr bwMode="auto">
          <a:xfrm>
            <a:off x="466063" y="1216322"/>
            <a:ext cx="8496944" cy="442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Symbol" pitchFamily="18" charset="2"/>
              <a:buNone/>
              <a:defRPr/>
            </a:pPr>
            <a:r>
              <a:rPr 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1.Сохранение и поддержка индивидуальности ребенка, развития индивидуальных способностей и творческого потенциала каждого ребенка как субъекта отношений с людьми, миром и самим с собой;</a:t>
            </a:r>
          </a:p>
          <a:p>
            <a:pPr marL="342900" indent="-342900">
              <a:buFont typeface="Symbol" pitchFamily="18" charset="2"/>
              <a:buNone/>
              <a:defRPr/>
            </a:pP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общей культуры воспитанников, развития их нравственных, интеллектуальных, физических, эстетических качеств, инициативности, самостоятельности и ответственности;</a:t>
            </a:r>
          </a:p>
          <a:p>
            <a:pPr marL="342900" indent="-342900">
              <a:buFont typeface="Symbol" pitchFamily="18" charset="2"/>
              <a:buNone/>
              <a:defRPr/>
            </a:pPr>
            <a:r>
              <a:rPr 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Формирование предпосылок учебной деятельности;</a:t>
            </a:r>
          </a:p>
          <a:p>
            <a:pPr marL="342900" indent="-342900">
              <a:buFont typeface="Symbol" pitchFamily="18" charset="2"/>
              <a:buNone/>
              <a:defRPr/>
            </a:pPr>
            <a:r>
              <a:rPr 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4.Формирование социокультурной среды, соответствующей возрастным и индивидуальным особенностям детей;</a:t>
            </a:r>
          </a:p>
          <a:p>
            <a:pPr marL="342900" indent="-342900">
              <a:buFont typeface="Symbol" pitchFamily="18" charset="2"/>
              <a:buNone/>
              <a:defRPr/>
            </a:pPr>
            <a:r>
              <a:rPr 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Обеспечение равных возможностей полноценного развития каждого ребенка в период дошкольного детства независимо от места проживания, пола, нации, психофизиологических возможностей здоровья.</a:t>
            </a:r>
          </a:p>
        </p:txBody>
      </p:sp>
    </p:spTree>
    <p:extLst>
      <p:ext uri="{BB962C8B-B14F-4D97-AF65-F5344CB8AC3E}">
        <p14:creationId xmlns:p14="http://schemas.microsoft.com/office/powerpoint/2010/main" val="1036480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images.myshared.ru/51/1340045/slid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6" y="678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93204" y="188640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профессионального роста проходила курсы повышения квалификации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09AF2B-C689-4486-881B-41420D3343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9852" r="-1961" b="-2748"/>
          <a:stretch/>
        </p:blipFill>
        <p:spPr>
          <a:xfrm>
            <a:off x="493204" y="1196752"/>
            <a:ext cx="8404940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8911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mages.myshared.ru/51/1340045/slid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1003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FBEA7B-09BB-4D5D-8F18-DE05F521E3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7091" r="1701" b="6110"/>
          <a:stretch/>
        </p:blipFill>
        <p:spPr>
          <a:xfrm>
            <a:off x="-41043" y="908720"/>
            <a:ext cx="5408695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E3F846-8346-41F6-BCE1-97CF65D88A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t="7401" r="3254" b="12556"/>
          <a:stretch/>
        </p:blipFill>
        <p:spPr>
          <a:xfrm rot="5400000">
            <a:off x="4499992" y="1124744"/>
            <a:ext cx="5112568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661691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B1DB982-9E0C-4DBF-B1A4-26031A28D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omic Sans MS" panose="030F0702030302020204" pitchFamily="66" charset="0"/>
              </a:rPr>
              <a:t>Награждения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9487243-BE9F-4695-B153-5B95EC174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6602" r="5900" b="8000"/>
          <a:stretch/>
        </p:blipFill>
        <p:spPr>
          <a:xfrm rot="5400000">
            <a:off x="-251720" y="1627984"/>
            <a:ext cx="5110936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E40719-5A7A-4362-B7EE-3C82C13775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928701" y="1731330"/>
            <a:ext cx="5317627" cy="4248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63332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8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7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5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379</Words>
  <Application>Microsoft Office PowerPoint</Application>
  <PresentationFormat>Экран (4:3)</PresentationFormat>
  <Paragraphs>37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15</vt:i4>
      </vt:variant>
    </vt:vector>
  </HeadingPairs>
  <TitlesOfParts>
    <vt:vector size="33" baseType="lpstr">
      <vt:lpstr>Arial</vt:lpstr>
      <vt:lpstr>Calibri</vt:lpstr>
      <vt:lpstr>Candara</vt:lpstr>
      <vt:lpstr>Comic Sans MS</vt:lpstr>
      <vt:lpstr>Impact</vt:lpstr>
      <vt:lpstr>Symbol</vt:lpstr>
      <vt:lpstr>Times New Roman</vt:lpstr>
      <vt:lpstr>Wingdings</vt:lpstr>
      <vt:lpstr>Волна</vt:lpstr>
      <vt:lpstr>2_Волна</vt:lpstr>
      <vt:lpstr>4_Волна</vt:lpstr>
      <vt:lpstr>5_Волна</vt:lpstr>
      <vt:lpstr>6_Волна</vt:lpstr>
      <vt:lpstr>7_Волна</vt:lpstr>
      <vt:lpstr>10_Волна</vt:lpstr>
      <vt:lpstr>17_Волна</vt:lpstr>
      <vt:lpstr>25_Волна</vt:lpstr>
      <vt:lpstr>28_Волна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Награждения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Ледовская Алена Николаевна</dc:title>
  <dc:creator>USER</dc:creator>
  <cp:lastModifiedBy>Admin</cp:lastModifiedBy>
  <cp:revision>44</cp:revision>
  <dcterms:created xsi:type="dcterms:W3CDTF">2019-10-07T13:04:56Z</dcterms:created>
  <dcterms:modified xsi:type="dcterms:W3CDTF">2021-02-18T12:22:55Z</dcterms:modified>
</cp:coreProperties>
</file>